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3" r:id="rId4"/>
    <p:sldId id="284" r:id="rId5"/>
    <p:sldId id="285" r:id="rId6"/>
    <p:sldId id="286" r:id="rId7"/>
    <p:sldId id="29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F3CAE-BEAC-43D0-AE5A-BA0579B9AFA9}" v="3" dt="2023-08-31T20:48:24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13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6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8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8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50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9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5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7A72531-9C68-4C97-9F26-F0A6447E2B8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1D27DAA-17FC-4792-98C5-636C389D0F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42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AAAA-418A-4932-667A-585D69044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Using a Mouse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ED27B-394F-15D9-39F0-AED5499063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5CAC2-FDE5-4BD3-ABDC-86728B36C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763" t="29239" r="32763" b="53670"/>
          <a:stretch/>
        </p:blipFill>
        <p:spPr>
          <a:xfrm>
            <a:off x="112763" y="737117"/>
            <a:ext cx="12079237" cy="33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3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13BB7-20EA-464B-AAE7-0CB5982EF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34993" r="33026" b="23727"/>
          <a:stretch/>
        </p:blipFill>
        <p:spPr>
          <a:xfrm>
            <a:off x="1420877" y="195944"/>
            <a:ext cx="9045893" cy="60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04760F-DBBF-4295-8B26-AA48E376F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7" t="24653" r="51242" b="58644"/>
          <a:stretch/>
        </p:blipFill>
        <p:spPr>
          <a:xfrm>
            <a:off x="33566" y="197238"/>
            <a:ext cx="4258515" cy="22940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06233A-36E9-4222-A7D5-64083225D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00" t="46351" r="34474" b="16935"/>
          <a:stretch/>
        </p:blipFill>
        <p:spPr>
          <a:xfrm>
            <a:off x="4292081" y="988392"/>
            <a:ext cx="7828384" cy="5001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56688-A91E-7C78-78E5-AA8C041A3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02" t="24653" r="35183" b="54193"/>
          <a:stretch/>
        </p:blipFill>
        <p:spPr>
          <a:xfrm>
            <a:off x="1139305" y="2225347"/>
            <a:ext cx="2190750" cy="25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BBC4F-D605-4534-A78A-7B10871D3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6" t="40234" r="32368" b="34737"/>
          <a:stretch/>
        </p:blipFill>
        <p:spPr>
          <a:xfrm>
            <a:off x="832018" y="839755"/>
            <a:ext cx="11162626" cy="43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7A260-8052-4153-B358-F5EAD52A0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62" t="31961" r="33399" b="39710"/>
          <a:stretch/>
        </p:blipFill>
        <p:spPr>
          <a:xfrm>
            <a:off x="863623" y="572806"/>
            <a:ext cx="10464753" cy="47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9053-6529-4375-AD13-CD982CCB5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Using a Mouse Review Packet</a:t>
            </a:r>
          </a:p>
        </p:txBody>
      </p:sp>
    </p:spTree>
    <p:extLst>
      <p:ext uri="{BB962C8B-B14F-4D97-AF65-F5344CB8AC3E}">
        <p14:creationId xmlns:p14="http://schemas.microsoft.com/office/powerpoint/2010/main" val="22847821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</TotalTime>
  <Words>10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Retrospect</vt:lpstr>
      <vt:lpstr>Using a Mouse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Complete Using a Mouse Review Packet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Mouse</dc:title>
  <dc:creator>Ellsworth, Tricia</dc:creator>
  <cp:lastModifiedBy>Ellsworth, Tricia</cp:lastModifiedBy>
  <cp:revision>2</cp:revision>
  <dcterms:created xsi:type="dcterms:W3CDTF">2023-08-31T20:43:25Z</dcterms:created>
  <dcterms:modified xsi:type="dcterms:W3CDTF">2023-08-31T21:03:04Z</dcterms:modified>
</cp:coreProperties>
</file>